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31-1-2018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Snijbloemen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7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Chrysanthemum/Chrysant</a:t>
            </a:r>
            <a:endParaRPr lang="nl-NL" dirty="0"/>
          </a:p>
        </p:txBody>
      </p:sp>
      <p:pic>
        <p:nvPicPr>
          <p:cNvPr id="39938" name="Picture 2" descr="http://www.fleurametz.com/Global/Flowers/Chrysant/Chrysant-tros-Zi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3550896" cy="43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static.zoom.nl/1F6165FB905F303F41C595162C25E83C-chrysa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888725" cy="38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Iris/Iris</a:t>
            </a:r>
            <a:endParaRPr lang="nl-NL" dirty="0"/>
          </a:p>
        </p:txBody>
      </p:sp>
      <p:pic>
        <p:nvPicPr>
          <p:cNvPr id="40962" name="Picture 2" descr="http://upload.wikimedia.org/wikipedia/commons/3/33/Siberian_Iris_Iris_sibirica_Flower_2500p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Forsythia/Chinees klokje</a:t>
            </a:r>
            <a:endParaRPr lang="nl-NL" dirty="0"/>
          </a:p>
        </p:txBody>
      </p:sp>
      <p:pic>
        <p:nvPicPr>
          <p:cNvPr id="41990" name="Picture 6" descr="http://www.justflower.org/images/forsythia-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5905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rdhlandscape.files.wordpress.com/2012/04/forsythia-spring-glo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06135"/>
            <a:ext cx="4283968" cy="28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Freesia</a:t>
            </a:r>
            <a:r>
              <a:rPr lang="nl-NL" dirty="0" smtClean="0"/>
              <a:t>/</a:t>
            </a:r>
            <a:r>
              <a:rPr lang="nl-NL" dirty="0" err="1" smtClean="0"/>
              <a:t>Freesia</a:t>
            </a:r>
            <a:endParaRPr lang="nl-NL" dirty="0"/>
          </a:p>
        </p:txBody>
      </p:sp>
      <p:pic>
        <p:nvPicPr>
          <p:cNvPr id="43010" name="Picture 2" descr="http://t0.gstatic.com/images?q=tbn:ANd9GcRPkJTsEwik0f-XSoOZwEkVra6pcKME_7oTatuhNnJEM_JHLS3ymsn_mWcm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9119"/>
            <a:ext cx="3668705" cy="24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fotosforyou.nl/gallery3/var/albums/Produktfotografie/Freesia-Albertville_resize.jpg?m=13330011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635" y="3140968"/>
            <a:ext cx="5035487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Gerbera/Gerbera</a:t>
            </a:r>
            <a:endParaRPr lang="nl-NL" dirty="0"/>
          </a:p>
        </p:txBody>
      </p:sp>
      <p:pic>
        <p:nvPicPr>
          <p:cNvPr id="3" name="Picture 4" descr="0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08737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Gypsophylla</a:t>
            </a:r>
            <a:r>
              <a:rPr lang="nl-NL" dirty="0" smtClean="0"/>
              <a:t>/Gipskruid</a:t>
            </a:r>
            <a:endParaRPr lang="nl-NL" dirty="0"/>
          </a:p>
        </p:txBody>
      </p:sp>
      <p:pic>
        <p:nvPicPr>
          <p:cNvPr id="1026" name="Picture 2" descr="http://cms.gardenconnect.com/img/plantengids/SP152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Helianthus</a:t>
            </a:r>
            <a:r>
              <a:rPr lang="nl-NL" dirty="0" smtClean="0"/>
              <a:t>/Zonnebloem</a:t>
            </a:r>
            <a:endParaRPr lang="nl-NL" dirty="0"/>
          </a:p>
        </p:txBody>
      </p:sp>
      <p:pic>
        <p:nvPicPr>
          <p:cNvPr id="2050" name="Picture 2" descr="http://upload.wikimedia.org/wikipedia/commons/5/52/Helianthus_annuus_'Taiyo'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Hyacinthus</a:t>
            </a:r>
            <a:r>
              <a:rPr lang="nl-NL" dirty="0" smtClean="0"/>
              <a:t>/Hyacint</a:t>
            </a:r>
            <a:endParaRPr lang="nl-NL" dirty="0"/>
          </a:p>
        </p:txBody>
      </p:sp>
      <p:pic>
        <p:nvPicPr>
          <p:cNvPr id="3074" name="Picture 2" descr="http://www.steijn.info/foto/400/400%20hyacinthus%201pp%20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1772816"/>
            <a:ext cx="4734186" cy="4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ics.davesgarden.com/pics/2009/04/04/chrisw99/19d65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1974" y="1772816"/>
            <a:ext cx="3208497" cy="48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Hypericum</a:t>
            </a:r>
            <a:r>
              <a:rPr lang="nl-NL" dirty="0" smtClean="0"/>
              <a:t>/</a:t>
            </a:r>
            <a:r>
              <a:rPr lang="nl-NL" dirty="0" err="1" smtClean="0"/>
              <a:t>Hersthooi</a:t>
            </a:r>
            <a:endParaRPr lang="nl-NL" dirty="0"/>
          </a:p>
        </p:txBody>
      </p:sp>
      <p:pic>
        <p:nvPicPr>
          <p:cNvPr id="4098" name="Picture 2" descr="http://hificd.files.wordpress.com/2010/09/hertshooi-hypericum-androsaemum-aug-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3106"/>
            <a:ext cx="4861595" cy="364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olster.nl/images/thumbs/uploads/assortimentfotos/750/tropical-f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94563"/>
            <a:ext cx="3369901" cy="48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Hippeastrum</a:t>
            </a:r>
            <a:r>
              <a:rPr lang="nl-NL" dirty="0" smtClean="0"/>
              <a:t>/Amaryllis</a:t>
            </a:r>
            <a:endParaRPr lang="nl-NL" dirty="0"/>
          </a:p>
        </p:txBody>
      </p:sp>
      <p:pic>
        <p:nvPicPr>
          <p:cNvPr id="5122" name="Picture 2" descr="http://t2.gstatic.com/images?q=tbn:ANd9GcTHyR4IM0qmVHlSaUHrJyaMfWqtzHKdh_igJC_YoQxa1wL_MF2zd49pPP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72" y="1302862"/>
            <a:ext cx="3370433" cy="40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omputerage.plus.com/pics/black_pear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85225"/>
            <a:ext cx="5303912" cy="3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Alstroemeria</a:t>
            </a:r>
            <a:r>
              <a:rPr lang="nl-NL" dirty="0" smtClean="0"/>
              <a:t>/ Incalelie</a:t>
            </a:r>
            <a:endParaRPr lang="nl-NL" dirty="0"/>
          </a:p>
        </p:txBody>
      </p:sp>
      <p:pic>
        <p:nvPicPr>
          <p:cNvPr id="29698" name="Picture 2" descr="http://upload.wikimedia.org/wikipedia/commons/a/a7/Alstroemeria_aurantia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769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Kniphofia</a:t>
            </a:r>
            <a:r>
              <a:rPr lang="nl-NL" dirty="0" smtClean="0"/>
              <a:t>/Vuurpijl</a:t>
            </a:r>
            <a:endParaRPr lang="nl-NL" dirty="0"/>
          </a:p>
        </p:txBody>
      </p:sp>
      <p:pic>
        <p:nvPicPr>
          <p:cNvPr id="6148" name="Picture 4" descr="http://members.tripod.com/hatch_l/knipnancy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4129701" cy="50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ms.gardenconnect.com/img/plantengids/SP127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48135"/>
            <a:ext cx="3388875" cy="50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Lathyrus/ Pronkerwt</a:t>
            </a:r>
            <a:endParaRPr lang="nl-NL" dirty="0"/>
          </a:p>
        </p:txBody>
      </p:sp>
      <p:pic>
        <p:nvPicPr>
          <p:cNvPr id="7170" name="Picture 2" descr="http://www.flower-photos.org/i/lathyrus-odoratus-images-4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60733" cy="46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9/97/Lathy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321" y="1412776"/>
            <a:ext cx="3367929" cy="46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</a:t>
            </a:r>
            <a:r>
              <a:rPr lang="nl-NL" dirty="0" err="1" smtClean="0"/>
              <a:t>Rumohra</a:t>
            </a:r>
            <a:r>
              <a:rPr lang="nl-NL" dirty="0"/>
              <a:t> </a:t>
            </a:r>
            <a:r>
              <a:rPr lang="nl-NL" dirty="0" err="1" smtClean="0"/>
              <a:t>adiantiformis</a:t>
            </a:r>
            <a:r>
              <a:rPr lang="nl-NL" dirty="0" smtClean="0"/>
              <a:t>/ Ledervaren</a:t>
            </a:r>
            <a:endParaRPr lang="nl-NL" dirty="0"/>
          </a:p>
        </p:txBody>
      </p:sp>
      <p:pic>
        <p:nvPicPr>
          <p:cNvPr id="8194" name="Picture 2" descr="http://farm5.static.flickr.com/4016/4442757173_30de2f4709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20480" cy="50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Lilium</a:t>
            </a:r>
            <a:r>
              <a:rPr lang="nl-NL" dirty="0" smtClean="0"/>
              <a:t>/ Lelie</a:t>
            </a:r>
            <a:endParaRPr lang="nl-NL" dirty="0"/>
          </a:p>
        </p:txBody>
      </p:sp>
      <p:pic>
        <p:nvPicPr>
          <p:cNvPr id="9220" name="Picture 4" descr="http://1.bp.blogspot.com/_7bfFZtBVKcc/TGNT05fI0sI/AAAAAAAAABM/QE7Db3XohiQ/s1600/lilium_oriental_ro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1590" y="1422023"/>
            <a:ext cx="4106575" cy="52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</a:t>
            </a:r>
            <a:r>
              <a:rPr lang="nl-NL" dirty="0" err="1" smtClean="0"/>
              <a:t>Limonium</a:t>
            </a:r>
            <a:r>
              <a:rPr lang="nl-NL" dirty="0" smtClean="0"/>
              <a:t>/</a:t>
            </a:r>
            <a:r>
              <a:rPr lang="nl-NL" dirty="0" err="1" smtClean="0"/>
              <a:t>Statice</a:t>
            </a:r>
            <a:endParaRPr lang="nl-NL" dirty="0"/>
          </a:p>
        </p:txBody>
      </p:sp>
      <p:pic>
        <p:nvPicPr>
          <p:cNvPr id="10242" name="Picture 2" descr="http://www.danziger.co.il/images_att/95e075f169d2ef2128049ffbf1578fa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4279" cy="46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asergeev.com/pictures/archives/2011/937/jpeg/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905" y="1484785"/>
            <a:ext cx="3066938" cy="46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Lysimachia</a:t>
            </a:r>
            <a:r>
              <a:rPr lang="nl-NL" dirty="0" smtClean="0"/>
              <a:t>/ Wederik</a:t>
            </a:r>
            <a:endParaRPr lang="nl-NL" dirty="0"/>
          </a:p>
        </p:txBody>
      </p:sp>
      <p:pic>
        <p:nvPicPr>
          <p:cNvPr id="11266" name="Picture 2" descr="http://blijterras.patio-palustre.eu/wallpaperplant/Lysimachia%20punc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Malus/ Sierappel</a:t>
            </a:r>
            <a:endParaRPr lang="nl-NL" dirty="0"/>
          </a:p>
        </p:txBody>
      </p:sp>
      <p:pic>
        <p:nvPicPr>
          <p:cNvPr id="12290" name="Picture 2" descr="http://www.vandersteenbomen.nl/app_media/foto/92_app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Narcissus/ Narcis</a:t>
            </a:r>
            <a:endParaRPr lang="nl-NL" dirty="0"/>
          </a:p>
        </p:txBody>
      </p:sp>
      <p:pic>
        <p:nvPicPr>
          <p:cNvPr id="3" name="Picture 5" descr="0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40507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emilydickinsonsgarden.files.wordpress.com/2010/04/narciss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560" y="1771212"/>
            <a:ext cx="3613814" cy="48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Phlox</a:t>
            </a:r>
            <a:r>
              <a:rPr lang="nl-NL" dirty="0" smtClean="0"/>
              <a:t>/ Vlambloem</a:t>
            </a:r>
            <a:endParaRPr lang="nl-NL" dirty="0"/>
          </a:p>
        </p:txBody>
      </p:sp>
      <p:pic>
        <p:nvPicPr>
          <p:cNvPr id="15362" name="Picture 2" descr="http://upload.wikimedia.org/wikipedia/commons/1/12/Phlox_panicul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Rosa/Roos</a:t>
            </a:r>
            <a:endParaRPr lang="nl-NL" dirty="0"/>
          </a:p>
        </p:txBody>
      </p:sp>
      <p:pic>
        <p:nvPicPr>
          <p:cNvPr id="13314" name="Picture 2" descr="http://t2.gstatic.com/images?q=tbn:ANd9GcQTMXgLojxi9zJ0wlQHoDPh-h8qUi738IW5uLyoUxa48h7-e-OcgDl-Yh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0" y="1628800"/>
            <a:ext cx="4458923" cy="296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2/2a/Rosa_chinens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Anemone</a:t>
            </a:r>
            <a:r>
              <a:rPr lang="nl-NL" dirty="0" smtClean="0"/>
              <a:t> </a:t>
            </a:r>
            <a:r>
              <a:rPr lang="nl-NL" dirty="0" err="1" smtClean="0"/>
              <a:t>coronaria</a:t>
            </a:r>
            <a:r>
              <a:rPr lang="nl-NL" dirty="0" smtClean="0"/>
              <a:t>/ Anemoon </a:t>
            </a:r>
            <a:endParaRPr lang="nl-NL" dirty="0"/>
          </a:p>
        </p:txBody>
      </p:sp>
      <p:pic>
        <p:nvPicPr>
          <p:cNvPr id="3" name="Picture 5" descr="0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4392488" cy="32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upload.wikimedia.org/wikipedia/commons/1/14/Anemone_coronaria_L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4295800" cy="32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Solidago</a:t>
            </a:r>
            <a:r>
              <a:rPr lang="nl-NL" dirty="0" smtClean="0"/>
              <a:t>/ Guldenroede</a:t>
            </a:r>
            <a:endParaRPr lang="nl-NL" dirty="0"/>
          </a:p>
        </p:txBody>
      </p:sp>
      <p:pic>
        <p:nvPicPr>
          <p:cNvPr id="16386" name="Picture 2" descr="https://www.kuleuven-kulak.be/kulakbiocampus/lage%20planten/Solidago%20gigantea%20-%20Late%20guldenroede/Solidago_gigantea-08-late_guldenroede2-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40570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2metdenatuur.nl/canadese%20guldenroede%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40570"/>
            <a:ext cx="3112062" cy="43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Syringa</a:t>
            </a:r>
            <a:r>
              <a:rPr lang="nl-NL" dirty="0" smtClean="0"/>
              <a:t>/Sering</a:t>
            </a:r>
            <a:endParaRPr lang="nl-NL" dirty="0"/>
          </a:p>
        </p:txBody>
      </p:sp>
      <p:pic>
        <p:nvPicPr>
          <p:cNvPr id="17410" name="Picture 2" descr="http://img.wikinut.com/img/1iyxo52ei72qjug7/jpeg/0/Syringa-Vulgari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5495"/>
            <a:ext cx="3864585" cy="51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Tulipa</a:t>
            </a:r>
            <a:r>
              <a:rPr lang="nl-NL" dirty="0" smtClean="0"/>
              <a:t>/ Tulp</a:t>
            </a:r>
            <a:endParaRPr lang="nl-NL" dirty="0"/>
          </a:p>
        </p:txBody>
      </p:sp>
      <p:pic>
        <p:nvPicPr>
          <p:cNvPr id="18434" name="Picture 2" descr="http://4.bp.blogspot.com/-Z-QhHi9JL_Q/TY_Iw7xjwJI/AAAAAAAAA_A/0fNigUf4NnA/s1600/tulip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Opulus</a:t>
            </a:r>
            <a:r>
              <a:rPr lang="nl-NL" dirty="0" smtClean="0"/>
              <a:t> ‘</a:t>
            </a:r>
            <a:r>
              <a:rPr lang="nl-NL" dirty="0" err="1" smtClean="0"/>
              <a:t>Roseum</a:t>
            </a:r>
            <a:r>
              <a:rPr lang="nl-NL" dirty="0" smtClean="0"/>
              <a:t>’/Sneeuwbal</a:t>
            </a:r>
            <a:endParaRPr lang="nl-NL" dirty="0"/>
          </a:p>
        </p:txBody>
      </p:sp>
      <p:pic>
        <p:nvPicPr>
          <p:cNvPr id="19458" name="Picture 2" descr="http://www.pers.vlam.be/news/files/Me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687" y="1556792"/>
            <a:ext cx="3403543" cy="50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3/39/Vib_opul_Roseum_k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54" y="1587980"/>
            <a:ext cx="4844906" cy="3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Xerophyllum</a:t>
            </a:r>
            <a:r>
              <a:rPr lang="nl-NL" dirty="0" smtClean="0"/>
              <a:t> </a:t>
            </a:r>
            <a:r>
              <a:rPr lang="nl-NL" dirty="0" err="1" smtClean="0"/>
              <a:t>tenax</a:t>
            </a:r>
            <a:r>
              <a:rPr lang="nl-NL" dirty="0" smtClean="0"/>
              <a:t>/ </a:t>
            </a:r>
            <a:r>
              <a:rPr lang="nl-NL" dirty="0" err="1" smtClean="0"/>
              <a:t>Beregras</a:t>
            </a:r>
            <a:endParaRPr lang="nl-NL" dirty="0"/>
          </a:p>
        </p:txBody>
      </p:sp>
      <p:pic>
        <p:nvPicPr>
          <p:cNvPr id="20482" name="Picture 2" descr="http://www.adomex.nl/Image/6-p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777751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briggsnursery.com/assets/photos/Original/Xerophyllum%20tenax%20Courtesy%20Woodbrook%20Native%20Plant%20Nurs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498329"/>
            <a:ext cx="4746837" cy="3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Anthurium</a:t>
            </a:r>
            <a:endParaRPr lang="nl-NL" dirty="0"/>
          </a:p>
        </p:txBody>
      </p:sp>
      <p:pic>
        <p:nvPicPr>
          <p:cNvPr id="3" name="Picture 4" descr="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335713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Asparagus </a:t>
            </a:r>
            <a:r>
              <a:rPr lang="nl-NL" dirty="0" err="1" smtClean="0"/>
              <a:t>densiflorus</a:t>
            </a:r>
            <a:r>
              <a:rPr lang="nl-NL" dirty="0" smtClean="0"/>
              <a:t> ‘</a:t>
            </a:r>
            <a:r>
              <a:rPr lang="nl-NL" dirty="0" err="1" smtClean="0"/>
              <a:t>Myersii</a:t>
            </a:r>
            <a:r>
              <a:rPr lang="nl-NL" dirty="0" smtClean="0"/>
              <a:t>’/Aspergegroen</a:t>
            </a:r>
            <a:endParaRPr lang="nl-NL" dirty="0"/>
          </a:p>
        </p:txBody>
      </p:sp>
      <p:pic>
        <p:nvPicPr>
          <p:cNvPr id="34818" name="Picture 2" descr="http://www.onlineplantguide.com/Image%20Library/A/15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32" y="1772816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cdn.plantlust.com/media/photos/25382_20111211T220249_0_jpg_1024x1024_q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295" y="1772816"/>
            <a:ext cx="3325388" cy="444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Aster/ Herfstaster</a:t>
            </a:r>
            <a:endParaRPr lang="nl-NL" dirty="0"/>
          </a:p>
        </p:txBody>
      </p:sp>
      <p:pic>
        <p:nvPicPr>
          <p:cNvPr id="35842" name="Picture 2" descr="http://www.mun.ca/botgarden/images/content/55-5740728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Convallaria</a:t>
            </a:r>
            <a:r>
              <a:rPr lang="nl-NL" dirty="0" smtClean="0"/>
              <a:t>/ Lelietje der Dalen</a:t>
            </a:r>
            <a:endParaRPr lang="nl-NL" dirty="0"/>
          </a:p>
        </p:txBody>
      </p:sp>
      <p:pic>
        <p:nvPicPr>
          <p:cNvPr id="36866" name="Picture 2" descr="http://www.floweringflowers.net/wp-content/uploads/2010/09/Lily-of-the-Valley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Cymbidium</a:t>
            </a:r>
            <a:r>
              <a:rPr lang="nl-NL" dirty="0" smtClean="0"/>
              <a:t>/Orchidee</a:t>
            </a:r>
            <a:endParaRPr lang="nl-NL" dirty="0"/>
          </a:p>
        </p:txBody>
      </p:sp>
      <p:pic>
        <p:nvPicPr>
          <p:cNvPr id="37890" name="Picture 2" descr="http://upload.wikimedia.org/wikipedia/commons/8/8a/Cymbidium_insig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722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Dianthus</a:t>
            </a:r>
            <a:r>
              <a:rPr lang="nl-NL" dirty="0" smtClean="0"/>
              <a:t>/ Anjer</a:t>
            </a:r>
            <a:endParaRPr lang="nl-NL" dirty="0"/>
          </a:p>
        </p:txBody>
      </p:sp>
      <p:pic>
        <p:nvPicPr>
          <p:cNvPr id="38916" name="Picture 4" descr="http://t1.gstatic.com/images?q=tbn:ANd9GcQr26YA14rN2YwWqKnmB38dsJNe9Zlx5rWz0wSidfoo4D0gTZPD04EOMH4X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40360" cy="24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photocompetition.upclive.com/original/443297/anjer/anjer_trosanjer_roze_bloe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093110" cy="46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146</Words>
  <Application>Microsoft Office PowerPoint</Application>
  <PresentationFormat>Diavoorstelling (4:3)</PresentationFormat>
  <Paragraphs>34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Kantoorthema</vt:lpstr>
      <vt:lpstr>Snijbloemen</vt:lpstr>
      <vt:lpstr>1. Alstroemeria/ Incalelie</vt:lpstr>
      <vt:lpstr>2. Anemone coronaria/ Anemoon </vt:lpstr>
      <vt:lpstr>3. Anthurium</vt:lpstr>
      <vt:lpstr>4. Asparagus densiflorus ‘Myersii’/Aspergegroen</vt:lpstr>
      <vt:lpstr>5. Aster/ Herfstaster</vt:lpstr>
      <vt:lpstr>6. Convallaria/ Lelietje der Dalen</vt:lpstr>
      <vt:lpstr>7. Cymbidium/Orchidee</vt:lpstr>
      <vt:lpstr>8. Dianthus/ Anjer</vt:lpstr>
      <vt:lpstr>9. Chrysanthemum/Chrysant</vt:lpstr>
      <vt:lpstr>10. Iris/Iris</vt:lpstr>
      <vt:lpstr>11. Forsythia/Chinees klokje</vt:lpstr>
      <vt:lpstr>12. Freesia/Freesia</vt:lpstr>
      <vt:lpstr>13. Gerbera/Gerbera</vt:lpstr>
      <vt:lpstr>14. Gypsophylla/Gipskruid</vt:lpstr>
      <vt:lpstr>15. Helianthus/Zonnebloem</vt:lpstr>
      <vt:lpstr>16. Hyacinthus/Hyacint</vt:lpstr>
      <vt:lpstr>17. Hypericum/Hersthooi</vt:lpstr>
      <vt:lpstr>18. Hippeastrum/Amaryllis</vt:lpstr>
      <vt:lpstr>19. Kniphofia/Vuurpijl</vt:lpstr>
      <vt:lpstr>20. Lathyrus/ Pronkerwt</vt:lpstr>
      <vt:lpstr>21. Rumohra adiantiformis/ Ledervaren</vt:lpstr>
      <vt:lpstr>22. Lilium/ Lelie</vt:lpstr>
      <vt:lpstr>23. Limonium/Statice</vt:lpstr>
      <vt:lpstr>24. Lysimachia/ Wederik</vt:lpstr>
      <vt:lpstr>25. Malus/ Sierappel</vt:lpstr>
      <vt:lpstr>26. Narcissus/ Narcis</vt:lpstr>
      <vt:lpstr>27. Phlox/ Vlambloem</vt:lpstr>
      <vt:lpstr>29. Rosa/Roos</vt:lpstr>
      <vt:lpstr>30. Solidago/ Guldenroede</vt:lpstr>
      <vt:lpstr>31. Syringa/Sering</vt:lpstr>
      <vt:lpstr>32. Tulipa/ Tulp</vt:lpstr>
      <vt:lpstr>33. Viburnum Opulus ‘Roseum’/Sneeuwbal</vt:lpstr>
      <vt:lpstr>34. Xerophyllum tenax/ Beregras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Alice de Waard</cp:lastModifiedBy>
  <cp:revision>2</cp:revision>
  <dcterms:created xsi:type="dcterms:W3CDTF">2016-02-17T14:42:08Z</dcterms:created>
  <dcterms:modified xsi:type="dcterms:W3CDTF">2018-02-01T08:13:53Z</dcterms:modified>
</cp:coreProperties>
</file>